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DA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1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34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50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41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045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2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45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06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6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39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1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BB6BF-A72A-4C37-9793-6926B1EDD689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7B636-C9D3-4B4A-BC14-F15A9CEB4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2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398895"/>
              </p:ext>
            </p:extLst>
          </p:nvPr>
        </p:nvGraphicFramePr>
        <p:xfrm>
          <a:off x="1937872" y="1600200"/>
          <a:ext cx="8128000" cy="8740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38185468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2590587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4516384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073278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24259517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9505294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9877247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570686268"/>
                    </a:ext>
                  </a:extLst>
                </a:gridCol>
              </a:tblGrid>
              <a:tr h="874059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91827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910842"/>
              </p:ext>
            </p:extLst>
          </p:nvPr>
        </p:nvGraphicFramePr>
        <p:xfrm>
          <a:off x="1937872" y="2474259"/>
          <a:ext cx="8128000" cy="8740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38185468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2590587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4516384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073278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24259517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9505294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9877247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570686268"/>
                    </a:ext>
                  </a:extLst>
                </a:gridCol>
              </a:tblGrid>
              <a:tr h="874059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918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877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t="39918" r="58957" b="42724"/>
          <a:stretch/>
        </p:blipFill>
        <p:spPr>
          <a:xfrm>
            <a:off x="803716" y="4370294"/>
            <a:ext cx="1029712" cy="17481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86" t="39918" r="53465" b="42724"/>
          <a:stretch/>
        </p:blipFill>
        <p:spPr>
          <a:xfrm>
            <a:off x="2090698" y="4363571"/>
            <a:ext cx="1029712" cy="17481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9" t="39918" r="42172" b="42724"/>
          <a:stretch/>
        </p:blipFill>
        <p:spPr>
          <a:xfrm>
            <a:off x="4773586" y="4370294"/>
            <a:ext cx="1029712" cy="17481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9" t="39780" r="36912" b="42862"/>
          <a:stretch/>
        </p:blipFill>
        <p:spPr>
          <a:xfrm>
            <a:off x="6133456" y="4370294"/>
            <a:ext cx="1029712" cy="17481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6" t="40055" r="31265" b="42587"/>
          <a:stretch/>
        </p:blipFill>
        <p:spPr>
          <a:xfrm>
            <a:off x="7493326" y="4370294"/>
            <a:ext cx="1029712" cy="17481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0" t="39780" r="20281" b="42862"/>
          <a:stretch/>
        </p:blipFill>
        <p:spPr>
          <a:xfrm>
            <a:off x="8853196" y="4370294"/>
            <a:ext cx="1029712" cy="17481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5" t="39918" r="25696" b="42724"/>
          <a:stretch/>
        </p:blipFill>
        <p:spPr>
          <a:xfrm>
            <a:off x="10213066" y="4363571"/>
            <a:ext cx="1029712" cy="17481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3" t="40056" r="47818" b="42586"/>
          <a:stretch/>
        </p:blipFill>
        <p:spPr>
          <a:xfrm>
            <a:off x="3413717" y="4363571"/>
            <a:ext cx="1029712" cy="17481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19000" y="3236538"/>
            <a:ext cx="6523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5803298" y="6414448"/>
            <a:ext cx="455987" cy="3089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6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-0.77175 -0.51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94" y="-2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59259E-6 L -0.00104 -0.5189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0.21433 -0.519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6" y="-2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-0.33737 -0.521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75" y="-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0.00013 -0.5217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33489 -0.5189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45" y="-2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0.11341 -0.5217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" y="-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0.4461 -0.5217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05" y="-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11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4294" y="1842247"/>
            <a:ext cx="80278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«Деление круглых чисел».</a:t>
            </a: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узнать, как делить круглые числа на круглое число, научится делить круглые числа углом.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6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4707" y="641445"/>
            <a:ext cx="934470" cy="9088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93424" y="1271187"/>
            <a:ext cx="985247" cy="9088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47794" y="641445"/>
            <a:ext cx="939418" cy="9088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1199" y="1287776"/>
            <a:ext cx="950860" cy="9088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58769" y="642118"/>
            <a:ext cx="895665" cy="9088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52634" y="1412813"/>
            <a:ext cx="1287908" cy="9088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900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87212" y="3893153"/>
            <a:ext cx="1812884" cy="5788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54000:60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9766" y="5180096"/>
            <a:ext cx="1646825" cy="5788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300:60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47794" y="5503589"/>
            <a:ext cx="1715072" cy="5788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2000:400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89505" y="3400825"/>
            <a:ext cx="1862925" cy="5788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2700:300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58769" y="4503930"/>
            <a:ext cx="2256431" cy="5788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10000:5000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56591" y="3419022"/>
            <a:ext cx="2088113" cy="5788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49000:700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78406" y="5554288"/>
            <a:ext cx="2240507" cy="5788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480000:6000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7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0.325 -0.21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-1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4 0.00185 L -0.38763 -0.456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0" y="-2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3 -0.02731 L 0.11055 -0.31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" y="-1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-0.30611 -0.6113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-3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9167 L -0.55546 -0.2715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57" y="-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0.44284 -0.5344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35" y="-2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0.30183 -0.469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91" y="-2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57</Words>
  <Application>Microsoft Office PowerPoint</Application>
  <PresentationFormat>Широкоэкранный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5</cp:revision>
  <dcterms:created xsi:type="dcterms:W3CDTF">2025-01-21T18:21:34Z</dcterms:created>
  <dcterms:modified xsi:type="dcterms:W3CDTF">2025-01-21T18:59:03Z</dcterms:modified>
</cp:coreProperties>
</file>